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797" autoAdjust="0"/>
  </p:normalViewPr>
  <p:slideViewPr>
    <p:cSldViewPr>
      <p:cViewPr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7E449F-9863-4A5F-91FC-29BF08653369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2F92C4-C04C-492D-947B-F98E0202A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449F-9863-4A5F-91FC-29BF08653369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92C4-C04C-492D-947B-F98E0202A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449F-9863-4A5F-91FC-29BF08653369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92C4-C04C-492D-947B-F98E0202A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449F-9863-4A5F-91FC-29BF08653369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92C4-C04C-492D-947B-F98E0202A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449F-9863-4A5F-91FC-29BF08653369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92C4-C04C-492D-947B-F98E0202A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449F-9863-4A5F-91FC-29BF08653369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92C4-C04C-492D-947B-F98E0202A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449F-9863-4A5F-91FC-29BF08653369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92C4-C04C-492D-947B-F98E0202A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449F-9863-4A5F-91FC-29BF08653369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92C4-C04C-492D-947B-F98E0202A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7E449F-9863-4A5F-91FC-29BF08653369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92C4-C04C-492D-947B-F98E0202A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7E449F-9863-4A5F-91FC-29BF08653369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2F92C4-C04C-492D-947B-F98E0202A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7E449F-9863-4A5F-91FC-29BF08653369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2F92C4-C04C-492D-947B-F98E0202A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7E449F-9863-4A5F-91FC-29BF08653369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2F92C4-C04C-492D-947B-F98E0202A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5716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Семейная династия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611607"/>
            <a:ext cx="8429684" cy="11997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Проектно-исследовательская работа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студентка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курса ОГБ ПОУ ШМК Раздорская Софья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преподаватель Пискарева Н.В.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8259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Моя семейная династия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20220602_125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22" t="6314" r="11610" b="6874"/>
          <a:stretch>
            <a:fillRect/>
          </a:stretch>
        </p:blipFill>
        <p:spPr bwMode="auto">
          <a:xfrm>
            <a:off x="214282" y="1071546"/>
            <a:ext cx="264320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Пользователь\Desktop\20220602_125354.jpg"/>
          <p:cNvPicPr>
            <a:picLocks noChangeAspect="1" noChangeArrowheads="1"/>
          </p:cNvPicPr>
          <p:nvPr/>
        </p:nvPicPr>
        <p:blipFill>
          <a:blip r:embed="rId3" cstate="print"/>
          <a:srcRect l="6154" t="15385" r="9743" b="3076"/>
          <a:stretch>
            <a:fillRect/>
          </a:stretch>
        </p:blipFill>
        <p:spPr bwMode="auto">
          <a:xfrm>
            <a:off x="3000364" y="1071546"/>
            <a:ext cx="303948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Пользователь\Desktop\DSC_1164.jpg"/>
          <p:cNvPicPr>
            <a:picLocks noChangeAspect="1" noChangeArrowheads="1"/>
          </p:cNvPicPr>
          <p:nvPr/>
        </p:nvPicPr>
        <p:blipFill>
          <a:blip r:embed="rId4"/>
          <a:srcRect l="35502" t="48282" r="55799" b="29381"/>
          <a:stretch>
            <a:fillRect/>
          </a:stretch>
        </p:blipFill>
        <p:spPr bwMode="auto">
          <a:xfrm>
            <a:off x="6286512" y="1071546"/>
            <a:ext cx="272014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5357826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Раздорская Галина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Раздорская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Анастасия     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Раздорская Софья 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4810" y="785794"/>
            <a:ext cx="4471990" cy="5221497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родилась и живу в небольшом старинном городе Шуя Ивановской области. Издавна наш город был одним из центров текстильной и легкой  промышленности.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XIX веке на прядильных и ткацких фабриках купцов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Рубачевых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Посылиных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Павловых трудились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шуяне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жители окрестных деревень.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XX веке появились новые предприятия, в том числе швейные.  </a:t>
            </a:r>
          </a:p>
          <a:p>
            <a:pPr algn="ctr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Я хочу рассказать о моей семье, о нашей трудовой династии.    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Пользователь\Desktop\332c94dc7a56308fc5d812f03d2e7b8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17498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ользователь\Desktop\06. Вид на промзону с моста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321601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Пользователь\Desktop\n12_7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00570"/>
            <a:ext cx="3214680" cy="214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4810" y="357166"/>
            <a:ext cx="4572032" cy="621510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Династия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моей семьи  по женской  линии связана с профессиями текстильщиков. Она начинается с моей бабушки –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Спириной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(Раздорской) Галины Александровны.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родилась в 1962 году. Рабочая окраина текстильного городка.  На кого идти учиться после школы,  особого выбора не было. Все подружки поступили в текстильное училище, и Галя тоже, выбрав профессию контролера качества готовых тканей. Учиться было интересно, особенно привлекала девчонок производственная  практика. Бойкая, смелая Галя не только хорошо училась, она принимала участие в художественной самодеятельности. Без отряда юных барабанщиц ПТУ № 11  не обходилось ни одно крупное городское мероприятие. </a:t>
            </a: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Picture 2" descr="C:\Users\Пользователь\Desktop\20220601_113358.jpg"/>
          <p:cNvPicPr>
            <a:picLocks noChangeAspect="1" noChangeArrowheads="1"/>
          </p:cNvPicPr>
          <p:nvPr/>
        </p:nvPicPr>
        <p:blipFill>
          <a:blip r:embed="rId2" cstate="print"/>
          <a:srcRect l="1184" t="11049" r="6480" b="10031"/>
          <a:stretch>
            <a:fillRect/>
          </a:stretch>
        </p:blipFill>
        <p:spPr bwMode="auto">
          <a:xfrm>
            <a:off x="285720" y="142852"/>
            <a:ext cx="4011956" cy="257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Пользователь\Desktop\20220601_113416.jpg"/>
          <p:cNvPicPr>
            <a:picLocks noChangeAspect="1" noChangeArrowheads="1"/>
          </p:cNvPicPr>
          <p:nvPr/>
        </p:nvPicPr>
        <p:blipFill>
          <a:blip r:embed="rId3" cstate="print"/>
          <a:srcRect l="4787" t="6383" r="4255" b="17021"/>
          <a:stretch>
            <a:fillRect/>
          </a:stretch>
        </p:blipFill>
        <p:spPr bwMode="auto">
          <a:xfrm>
            <a:off x="142844" y="4286232"/>
            <a:ext cx="407196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Пользователь\Desktop\3113.jpg.opdownl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643182"/>
            <a:ext cx="3430916" cy="1709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2143116"/>
            <a:ext cx="385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Спирина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(Раздорская) Галина: второй ряд сверху, вторая слева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3929066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Училище № 11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6429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1" y="614364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Юные барабанщицы на Первомайской демонстрации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86380" y="1481329"/>
            <a:ext cx="3400420" cy="373362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окончания училища бабушка продолжила учебу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Ивановском химико-технологическом техникуме и  несколько лет по распределению отработала технологом в Иванове на предприятии  БИМ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Большая ивановская мануфактура).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фабрика-трёхгорка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40532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Пользователь\Desktop\Большая_Ивановская_Мануфакт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071966" cy="240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2643182"/>
            <a:ext cx="4214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Большая Ивановская мануфактура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6072206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Контролер готовой ткани за работой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785794"/>
            <a:ext cx="4043362" cy="5221497"/>
          </a:xfrm>
        </p:spPr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ru-RU" dirty="0" smtClean="0"/>
              <a:t>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Вскоре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бабушка вернулась в родную Шую и продолжила работу на Шуйской суконной фабрике.</a:t>
            </a:r>
          </a:p>
          <a:p>
            <a:pPr algn="ctr" fontAlgn="base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Любимая работа приносила радость. Конечно, сказать, что было легко, нельзя.  Следить за непрерывно «текущим цветным потоком», прочно удерживать в памяти признаки образца и концентрировать внимание на видимом объекте, замечать даже малейший дефект на полотне, ни на минуту не отвлекаясь,  сложно. Требовательная к себе, доброжелательная и корректная с работницами, бабушка отдала профессии 35 лет. </a:t>
            </a:r>
          </a:p>
          <a:p>
            <a:pPr algn="ctr"/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Пользователь\Desktop\20220602_125156.jpg"/>
          <p:cNvPicPr>
            <a:picLocks noChangeAspect="1" noChangeArrowheads="1"/>
          </p:cNvPicPr>
          <p:nvPr/>
        </p:nvPicPr>
        <p:blipFill>
          <a:blip r:embed="rId2" cstate="print"/>
          <a:srcRect l="16666" t="17708" r="6944" b="37500"/>
          <a:stretch>
            <a:fillRect/>
          </a:stretch>
        </p:blipFill>
        <p:spPr bwMode="auto">
          <a:xfrm>
            <a:off x="285720" y="3143248"/>
            <a:ext cx="392909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Пользователь\Desktop\company-5602-1.jpg"/>
          <p:cNvPicPr>
            <a:picLocks noChangeAspect="1" noChangeArrowheads="1"/>
          </p:cNvPicPr>
          <p:nvPr/>
        </p:nvPicPr>
        <p:blipFill>
          <a:blip r:embed="rId3"/>
          <a:srcRect l="12245" t="18188" b="10714"/>
          <a:stretch>
            <a:fillRect/>
          </a:stretch>
        </p:blipFill>
        <p:spPr bwMode="auto">
          <a:xfrm>
            <a:off x="285720" y="214290"/>
            <a:ext cx="385765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1" y="271462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Шуйская суконная фабрика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3" y="6357958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Раздорская Галина Александровна, 2015 г.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3214686"/>
            <a:ext cx="5000660" cy="279260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Моя мама - Раздорская (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Морозкина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 Анастасия Николаевна закончила то же  училище, что и бабушка, получила профессию ткачихи и несколько лет работала на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Шуйско-Тезинской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фабрике, фактически до ее закрытия. После увольнения с легкой промышленностью она «не рассталась». Мама открыла небольшой швейный цех, где шьют чехлы для мягкой мебели. Полученные знания и опыт ей очень пригодились.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Пользователь\Desktop\0cf2df5c6e3b3cc7ca8f71659896f341b7fee5d625c1b90076da50630f89aae6.jpg"/>
          <p:cNvPicPr>
            <a:picLocks noChangeAspect="1" noChangeArrowheads="1"/>
          </p:cNvPicPr>
          <p:nvPr/>
        </p:nvPicPr>
        <p:blipFill>
          <a:blip r:embed="rId2" cstate="print"/>
          <a:srcRect l="20312" t="17195" r="10937"/>
          <a:stretch>
            <a:fillRect/>
          </a:stretch>
        </p:blipFill>
        <p:spPr bwMode="auto">
          <a:xfrm>
            <a:off x="5857884" y="142852"/>
            <a:ext cx="3080205" cy="247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Пользователь\Desktop\Nagornaja-4.jpg.opdownload"/>
          <p:cNvPicPr>
            <a:picLocks noChangeAspect="1" noChangeArrowheads="1"/>
          </p:cNvPicPr>
          <p:nvPr/>
        </p:nvPicPr>
        <p:blipFill>
          <a:blip r:embed="rId3"/>
          <a:srcRect l="34444" b="37007"/>
          <a:stretch>
            <a:fillRect/>
          </a:stretch>
        </p:blipFill>
        <p:spPr bwMode="auto">
          <a:xfrm>
            <a:off x="714348" y="142852"/>
            <a:ext cx="474167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4348" y="2643182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Шуйско-Тезинская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фабрика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257174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Ткачиха за работой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Пользователь\Desktop\20220602_125040.jpg"/>
          <p:cNvPicPr>
            <a:picLocks noChangeAspect="1" noChangeArrowheads="1"/>
          </p:cNvPicPr>
          <p:nvPr/>
        </p:nvPicPr>
        <p:blipFill>
          <a:blip r:embed="rId4" cstate="print"/>
          <a:srcRect l="16666" t="16666" r="22222" b="6250"/>
          <a:stretch>
            <a:fillRect/>
          </a:stretch>
        </p:blipFill>
        <p:spPr bwMode="auto">
          <a:xfrm>
            <a:off x="6500826" y="2928934"/>
            <a:ext cx="1928826" cy="3243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000760" y="6215082"/>
            <a:ext cx="314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Раздорская 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Морозкина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Анастасия Николаевна, 2015 г.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643446"/>
            <a:ext cx="8358246" cy="1857388"/>
          </a:xfrm>
        </p:spPr>
        <p:txBody>
          <a:bodyPr>
            <a:normAutofit fontScale="55000" lnSpcReduction="20000"/>
          </a:bodyPr>
          <a:lstStyle/>
          <a:p>
            <a:pPr algn="ctr" fontAlgn="base"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Мне сейчас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лет. Будущую  профессию я выбрала по совету бабушки и мамы. Закончив колледж, я получу специальность «Конструирование, моделирование и технология швейных изделий».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Примером своей трудовой жизни мои родные дали мне самый главный совет – нужно выбирать такую работу, которая будет по душе. Только тогда все в жизни сложится.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 descr="C:\Users\Пользователь\Desktop\DSC_1164.jpg"/>
          <p:cNvPicPr>
            <a:picLocks noChangeAspect="1" noChangeArrowheads="1"/>
          </p:cNvPicPr>
          <p:nvPr/>
        </p:nvPicPr>
        <p:blipFill>
          <a:blip r:embed="rId2"/>
          <a:srcRect l="34536" t="48282" r="55316" b="29381"/>
          <a:stretch>
            <a:fillRect/>
          </a:stretch>
        </p:blipFill>
        <p:spPr bwMode="auto">
          <a:xfrm>
            <a:off x="6572264" y="214290"/>
            <a:ext cx="2357422" cy="291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28926" y="4214818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Шуйский многопрофильный колледж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Пользователь\Desktop\20220606_091044.jpg"/>
          <p:cNvPicPr>
            <a:picLocks noChangeAspect="1" noChangeArrowheads="1"/>
          </p:cNvPicPr>
          <p:nvPr/>
        </p:nvPicPr>
        <p:blipFill>
          <a:blip r:embed="rId3" cstate="print"/>
          <a:srcRect t="23075" b="9937"/>
          <a:stretch>
            <a:fillRect/>
          </a:stretch>
        </p:blipFill>
        <p:spPr bwMode="auto">
          <a:xfrm>
            <a:off x="428596" y="285728"/>
            <a:ext cx="311931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Пользователь\Desktop\DSC08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85860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168</TotalTime>
  <Words>451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Семейная династия</vt:lpstr>
      <vt:lpstr>Моя семейная династия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Семейная династия</dc:title>
  <dc:creator>Пользователь</dc:creator>
  <cp:lastModifiedBy>Пользователь</cp:lastModifiedBy>
  <cp:revision>22</cp:revision>
  <dcterms:created xsi:type="dcterms:W3CDTF">2022-06-04T17:34:53Z</dcterms:created>
  <dcterms:modified xsi:type="dcterms:W3CDTF">2022-06-06T15:44:08Z</dcterms:modified>
</cp:coreProperties>
</file>