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84" r:id="rId13"/>
    <p:sldId id="282" r:id="rId14"/>
    <p:sldId id="283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ED1AF"/>
    <a:srgbClr val="827F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29DBE-32C9-45A1-AA2E-97B3209441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3808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EE0100-A1DD-4ECB-99F7-C57334FD4E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7789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D4485-0082-44FE-9DE0-F1173BE1C4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76228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AD43E-88FB-4CF7-945A-020DA29D0B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4975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5556E-44AD-4D95-BD0D-B728953F33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3337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9B9FF-8168-4AA5-96D6-76489783F9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5526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16584-256B-4426-A4BF-988964DEDD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928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5A366-7607-4A01-AFD0-319C8D5F7F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2286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BA3B5-60A0-4E5A-B2B6-2B48E401DE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6212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146BA-3AC3-4D6D-A333-4E63E0DE0F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0094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8087E-591A-4318-9BF2-83DB87765B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3451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341583-8C6E-4F13-B657-2A522BDF1E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7234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player.myshared.ru/403597/data/images/img0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49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51BE138E-C1D6-4F4D-BA54-DB7725037AB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ll-biography.ru/alpha/t/turgenev-ivan-sergeevich-turgenev-ivan-sergeyevic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/>
          <a:srcRect r="3572"/>
          <a:stretch/>
        </p:blipFill>
        <p:spPr>
          <a:xfrm>
            <a:off x="5057502" y="1345720"/>
            <a:ext cx="3840160" cy="4246207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4690864" cy="6477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827F4C"/>
                </a:solidFill>
                <a:hlinkClick r:id="rId3"/>
              </a:rPr>
              <a:t>Биография</a:t>
            </a:r>
            <a:r>
              <a:rPr lang="en-US" sz="4800" dirty="0" smtClean="0">
                <a:hlinkClick r:id="rId3"/>
              </a:rPr>
              <a:t/>
            </a:r>
            <a:br>
              <a:rPr lang="en-US" sz="4800" dirty="0" smtClean="0">
                <a:hlinkClick r:id="rId3"/>
              </a:rPr>
            </a:br>
            <a:r>
              <a:rPr lang="ru-RU" sz="4800" dirty="0" smtClean="0">
                <a:hlinkClick r:id="rId3"/>
              </a:rPr>
              <a:t>Тургенева</a:t>
            </a:r>
            <a:r>
              <a:rPr lang="en-US" sz="4800" dirty="0" smtClean="0">
                <a:hlinkClick r:id="rId3"/>
              </a:rPr>
              <a:t/>
            </a:r>
            <a:br>
              <a:rPr lang="en-US" sz="4800" dirty="0" smtClean="0">
                <a:hlinkClick r:id="rId3"/>
              </a:rPr>
            </a:br>
            <a:r>
              <a:rPr lang="ru-RU" sz="4800" dirty="0" smtClean="0">
                <a:hlinkClick r:id="rId3"/>
              </a:rPr>
              <a:t>Ивана</a:t>
            </a:r>
            <a:r>
              <a:rPr lang="en-US" sz="4800" dirty="0" smtClean="0">
                <a:hlinkClick r:id="rId3"/>
              </a:rPr>
              <a:t/>
            </a:r>
            <a:br>
              <a:rPr lang="en-US" sz="4800" dirty="0" smtClean="0">
                <a:hlinkClick r:id="rId3"/>
              </a:rPr>
            </a:br>
            <a:r>
              <a:rPr lang="ru-RU" sz="4800" dirty="0" smtClean="0">
                <a:hlinkClick r:id="rId3"/>
              </a:rPr>
              <a:t>Сергеевича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(1818 </a:t>
            </a:r>
            <a:r>
              <a:rPr lang="ru-RU" sz="4000" dirty="0" smtClean="0"/>
              <a:t>– </a:t>
            </a:r>
            <a:r>
              <a:rPr lang="ru-RU" sz="4000" dirty="0" smtClean="0"/>
              <a:t>1883)</a:t>
            </a:r>
            <a:endParaRPr lang="ru-RU" sz="4000" dirty="0" smtClean="0"/>
          </a:p>
        </p:txBody>
      </p:sp>
      <p:pic>
        <p:nvPicPr>
          <p:cNvPr id="2053" name="Picture 5" descr="http://supersoch.ucoz.ru/I_C_Typgenev/Turgenevivan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566"/>
          <a:stretch/>
        </p:blipFill>
        <p:spPr bwMode="auto">
          <a:xfrm>
            <a:off x="5292080" y="1628800"/>
            <a:ext cx="3371004" cy="368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Творческая деятельность.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052513"/>
            <a:ext cx="4608512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/>
              <a:t>В первых замеченных публикой литературных выступлениях (поэмы «</a:t>
            </a:r>
            <a:r>
              <a:rPr lang="ru-RU" sz="1800" b="1" i="1" dirty="0" smtClean="0"/>
              <a:t>Параша»</a:t>
            </a:r>
            <a:r>
              <a:rPr lang="ru-RU" sz="1800" b="1" dirty="0" smtClean="0"/>
              <a:t>, 1843; </a:t>
            </a:r>
            <a:r>
              <a:rPr lang="ru-RU" sz="1800" b="1" i="1" dirty="0" smtClean="0"/>
              <a:t> «Помещик», 1845; повести  «Андрей Колосов», 1844; «Три портрета», 1845),  преобладало влияние М.Ю.Лермонтова , хотя  в них  на первый план  было выдвинуто изображение «среды» и ее уродующего воздействия на человека.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/>
              <a:t>Эти первые поэмы и повести Тургенева были высоко оценены главным идеологом «натуральной школы» В.Г.Белинским, который во многом и был «наставником» начинающего писателя.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dirty="0" smtClean="0"/>
              <a:t>Пробовал Тургенев свои силы и в драматургии: пьесы  «Нахлебник»,1848,  «Холостяк»,1849,  «Месяц в деревне»,1850 и др. с успехом шли  в театре.</a:t>
            </a:r>
          </a:p>
        </p:txBody>
      </p:sp>
      <p:pic>
        <p:nvPicPr>
          <p:cNvPr id="11268" name="Picture 7" descr="1846 Тургене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31825" y="1340768"/>
            <a:ext cx="3652838" cy="46815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«Записки охотника»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908050"/>
            <a:ext cx="4537075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Настоящую славу Тургеневу принесли маленькие рассказы и очерки, на которые сам он не возлагал больших надежд.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 В 1846, в очередной раз уезжая за границу, он оставил одному из издателей «Современника» И.И.Панаеву очерк </a:t>
            </a:r>
            <a:r>
              <a:rPr lang="ru-RU" sz="1800" b="1" i="1" smtClean="0"/>
              <a:t>Хорь и Калиныч</a:t>
            </a:r>
            <a:r>
              <a:rPr lang="ru-RU" sz="1800" b="1" smtClean="0"/>
              <a:t>. Панаев поместил его в разделе «Смесь» журнала за 1847, сопроводив подзаголовком « </a:t>
            </a:r>
            <a:r>
              <a:rPr lang="ru-RU" sz="1800" b="1" i="1" smtClean="0"/>
              <a:t>Из записок охотника»</a:t>
            </a:r>
            <a:r>
              <a:rPr lang="ru-RU" sz="1800" b="1" smtClean="0"/>
              <a:t>, чтобы расположить читателей к снисходительности.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 Успеха не предвидели ни автор, ни издатель, но успех был необыкновенный. Белинский в статье «</a:t>
            </a:r>
            <a:r>
              <a:rPr lang="ru-RU" sz="1800" b="1" i="1" smtClean="0"/>
              <a:t>Взгляд на русскую литературу 1847 года»писал</a:t>
            </a:r>
            <a:r>
              <a:rPr lang="ru-RU" sz="1800" b="1" smtClean="0"/>
              <a:t>, что в этой «маленькой пьеске» «автор зашел к народу с такой стороны, с какой до него к нему еще никто не заходил». </a:t>
            </a:r>
          </a:p>
        </p:txBody>
      </p:sp>
      <p:pic>
        <p:nvPicPr>
          <p:cNvPr id="12292" name="Picture 7" descr="39l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55577" y="1340769"/>
            <a:ext cx="3496278" cy="410445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Романы Тургенева.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Перу Ивана Сергеевича Тургенева принадлежит 6 романов, в каждом из которых писатель затрагивал актуальные проблемы современности: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b="1" smtClean="0"/>
              <a:t>    «Рудин», 1855; «Дворянское гнездо», 1858;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b="1" smtClean="0"/>
              <a:t>     «Накануне», 1859;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b="1" smtClean="0"/>
              <a:t>     «Отцы и дети», 1861;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b="1" smtClean="0"/>
              <a:t>     «Дым», 1867;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000" b="1" smtClean="0"/>
              <a:t>     «Новь», 1876).</a:t>
            </a:r>
          </a:p>
        </p:txBody>
      </p:sp>
      <p:pic>
        <p:nvPicPr>
          <p:cNvPr id="13316" name="Picture 5" descr="Тургенев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74688" y="1590675"/>
            <a:ext cx="3973512" cy="48958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«Стихотворения в прозе».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196975"/>
            <a:ext cx="4537075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«Лебединой песнью» Тургенева стали «</a:t>
            </a:r>
            <a:r>
              <a:rPr lang="ru-RU" sz="1800" b="1" i="1" smtClean="0"/>
              <a:t>Стихотворения в прозе»</a:t>
            </a:r>
            <a:r>
              <a:rPr lang="ru-RU" sz="1800" b="1" smtClean="0"/>
              <a:t>, создававшиеся им в последние годы жизни (первая часть появилась в 1882; вторая при жизни не публиковалась).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Этот лирический цикл обрамляют стихотворения о России – «</a:t>
            </a:r>
            <a:r>
              <a:rPr lang="ru-RU" sz="1800" b="1" i="1" smtClean="0"/>
              <a:t>Деревня»</a:t>
            </a:r>
            <a:r>
              <a:rPr lang="ru-RU" sz="1800" b="1" smtClean="0"/>
              <a:t> </a:t>
            </a:r>
            <a:r>
              <a:rPr lang="ru-RU" sz="1800" b="1" i="1" smtClean="0"/>
              <a:t> и «Русский язык».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i="1" smtClean="0"/>
              <a:t>В последний раз Тургенев побывал в России в 1881 и, словно предчувствуя, что это его последний приезд, посетил родное Спасское-Лутовиново. Последние его слова, сказанные перед смертью 22 августа (3 сентября) 1883 в Буживале на юге Франции, были обращены к орловским лесам: «Прощайте, мои милые...»</a:t>
            </a:r>
            <a:r>
              <a:rPr lang="ru-RU" sz="1800" b="1" smtClean="0"/>
              <a:t> </a:t>
            </a:r>
          </a:p>
        </p:txBody>
      </p:sp>
      <p:pic>
        <p:nvPicPr>
          <p:cNvPr id="14340" name="Picture 7" descr="Фото в 56 лет, фотограф 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1688" y="1124744"/>
            <a:ext cx="3960812" cy="53292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Последние годы.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196975"/>
            <a:ext cx="4608513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В поздние годы Тургенев получил европейское признание.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 Его литературные интересы во многом теперь были связаны с Европой. Он тесно общается с ведущими французскими писателями – Г.Флобером, Ж.Санд, Э.Золя,и др.; в 1878 вместе с В.Гюго председательствует на международном литературном конгрессе в Париже; получает титул почетного профессора Оксфордского университета и еще множество лестных знаков внимания.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 Он переводит на русский язык рассказы Флобера, рекомендует русских авторов для переводов на европейские языки. </a:t>
            </a:r>
          </a:p>
        </p:txBody>
      </p:sp>
      <p:pic>
        <p:nvPicPr>
          <p:cNvPr id="15364" name="Picture 6" descr="53l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55650" y="1341438"/>
            <a:ext cx="3459163" cy="43926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Смерть.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773238"/>
            <a:ext cx="4762500" cy="5084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/>
              <a:t>Приезды Тургенева в Россию в 1878 - 1881 годах были истинными триумфами.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/>
              <a:t>Тем болезненнее всех поразила весть о его тяжелой болезни. Умирал Тургенев мужественно, с полным сознанием близкого конца, но без всякого страха пред ним. Это произошло в </a:t>
            </a:r>
            <a:r>
              <a:rPr lang="ru-RU" sz="1800" b="1" dirty="0" err="1" smtClean="0"/>
              <a:t>Буживале</a:t>
            </a:r>
            <a:r>
              <a:rPr lang="ru-RU" sz="1800" b="1" dirty="0" smtClean="0"/>
              <a:t>, под Парижем, 22 августа 1883 г.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dirty="0" smtClean="0"/>
              <a:t>Тело великого писателя было, согласно его желанию, привезено в Петербург и похоронено на Волковом кладбище при таком стечении народа, которого никогда ни до того, ни после того не было на похоронах частного лица.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  </a:t>
            </a:r>
          </a:p>
        </p:txBody>
      </p:sp>
      <p:pic>
        <p:nvPicPr>
          <p:cNvPr id="16388" name="Picture 6" descr="Памятник на могиле Тургенев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55650" y="1844675"/>
            <a:ext cx="2705100" cy="4032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827088" y="6021388"/>
            <a:ext cx="30241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Памятник на могиле Тургенева.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Детство.</a:t>
            </a:r>
            <a:endParaRPr lang="ru-RU" dirty="0" smtClean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b="1" smtClean="0"/>
              <a:t>Иван Сергеевич родился 28 октября (9 ноября) в Орле.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smtClean="0"/>
              <a:t> Отец, Сергей Николаевич, (1793–1834) принадлежал к старинному дворянскому роду Тургеневых, известному с XV в.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smtClean="0"/>
              <a:t>Мать,Варвара Петровна, (1788–1850) – урождённая Лутовинова, история её рода восходит к XVII в. </a:t>
            </a:r>
          </a:p>
        </p:txBody>
      </p:sp>
      <p:pic>
        <p:nvPicPr>
          <p:cNvPr id="3076" name="Picture 7" descr="gerb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30250" y="1844675"/>
            <a:ext cx="3330575" cy="46085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Родители.</a:t>
            </a:r>
            <a:endParaRPr lang="ru-RU" dirty="0" smtClean="0"/>
          </a:p>
        </p:txBody>
      </p:sp>
      <p:pic>
        <p:nvPicPr>
          <p:cNvPr id="4099" name="Picture 11" descr="otec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23900" y="1844675"/>
            <a:ext cx="3127375" cy="4176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12" descr="Мат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48263" y="1844675"/>
            <a:ext cx="2952750" cy="4248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611188" y="6165850"/>
            <a:ext cx="338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/>
              <a:t>Сергей Николаевич Тургенев</a:t>
            </a: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5148263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/>
              <a:t>Варвара Петровна Лутовинова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Родовое имение.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Детство будущего писателя прошло в имении и усадьбе Спасское-Лутовиново близ города Мценска Орловской губернии, где в наши дни находится дом-музей писателя. </a:t>
            </a:r>
          </a:p>
        </p:txBody>
      </p:sp>
      <p:pic>
        <p:nvPicPr>
          <p:cNvPr id="5124" name="Picture 6" descr="Спасское-Лутовиново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99592" y="1727076"/>
            <a:ext cx="4038600" cy="4248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Детство писателя.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Мать Тургенева Варвара Петровна правила «подданными» на манер самодержавной государыни. Любимое ее изречение было «хочу казню, хочу милую». С добродушным от природы и мечтательным сыном она обходилась сурово, желая воспитать в нем «настоящего Лутовинова», но напрасно. Она лишь ранила сердце мальчика, чиня обиды тем из своих «подданных», к кому он успел привязаться (позднее она станет прототипом капризных барынь в повестях Тургенева «Муму», 1852; « Пунин и Бабурин», 1874; и др.). </a:t>
            </a:r>
          </a:p>
        </p:txBody>
      </p:sp>
      <p:pic>
        <p:nvPicPr>
          <p:cNvPr id="6148" name="Picture 8" descr="12l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55576" y="1916832"/>
            <a:ext cx="3675062" cy="45354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Годы учёбы.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57338"/>
            <a:ext cx="4038600" cy="4538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Вместе с тем Варвара Петровна была женщиной образованной и не чуждой литературным интересам. На наставников для сыновей Николая, Ивана и Сергея она не скупилась.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 С малых лет Тургенева вывозили за границу, а после переезда семейства в Москву в 1827 юношу обучали лучшие педагоги , и к моменту поступления на словесное отделение философского факультета Московского университета в 1833 он уже говорил на французском, немецком, английском языках и сочинял стихи.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b="1" smtClean="0"/>
          </a:p>
        </p:txBody>
      </p:sp>
      <p:pic>
        <p:nvPicPr>
          <p:cNvPr id="7172" name="Picture 7" descr="20l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4675" y="1773238"/>
            <a:ext cx="3797300" cy="45354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Годы учёбы.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В 1834 Тургенев перешел в Петербургский университет, который окончил в 1837 году.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 К этому времени относится первый известный литературный опыт Тургенева – романтическая драма в стихах «Стéно» (1834, опубл. 1913). Профессор российской словесности П.А.Плетнев, нашел ее слабым подражанием Д.Г.Байрону, но заметил, что в авторе «что-то есть», и напечатал в своем журнале «Современник» два его стихотворения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В мае 1837 Иван Сергеевич отправился в Германию совершенствоваться в философии (в «Автобиографии» он писал, что главным мотивом отъезда была ненависть к крепостному праву, омрачившему его детские годы: «Я не мог дышать одним воздухом, оставаться рядом с тем, что возненавидел. &lt;…&gt; Мне нужно было удалиться от моего врага затем, чтоб из самой моей дали сильнее напасть на него. В моих глазах враг этот имел определенный образ, носил известное имя: крепостное право»).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До 1841 слушал лекции в Берлинском университете, где сблизился с кружком русских студентов, поклонников «системы Гегеля» (М.А.Бакунин, Т.Н.Грановский, Н.В.Станкевич и др.). Близким его другом надолго стал Бакунин. Хотя отношения их и закончились разрывом, Бакунин послужил прототипом Рудина в одноименном романе.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68313" y="19891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ru-RU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68313" y="19891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ru-RU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68313" y="19891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ru-RU" sz="3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Начало творческой деятельности.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628775"/>
            <a:ext cx="4392612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В мае 1841 Тургенев вернулся в Россию, собираясь преподавать философию (с этой целью в апреле-мае 1842 в Петербургском университете сдает магистерские экзамены). Однако кафедра философии в Московском университете, которую он надеялся занять, была закрыта и восстанавливать ее не собирались.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/>
              <a:t> В 1843 после продолжительных хлопот Тургенев был зачислен на службу в канцелярию министра внутренних дел, где тогда обсуждался вопрос освобождения крестьян, однако служба не задалась.  </a:t>
            </a:r>
          </a:p>
        </p:txBody>
      </p:sp>
      <p:pic>
        <p:nvPicPr>
          <p:cNvPr id="9220" name="Picture 7" descr="26l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66750" y="1844675"/>
            <a:ext cx="3502025" cy="45370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Тургенев и Полина Виардо.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/>
              <a:t>Познакомившись в ноябре 1843 с французской певицей Полиной Виардо, любовь к которой он пронёс через всю свою жизнь, Тургенев все чаще испрашивает отпуска «по болезни» и выезжает вслед за ней за границу, а в апреле 1845 он окончательно  вышел в отставку и с тех пор часто стал бывать в Германии и Франции. </a:t>
            </a:r>
          </a:p>
        </p:txBody>
      </p:sp>
      <p:pic>
        <p:nvPicPr>
          <p:cNvPr id="10244" name="Picture 7" descr="Полина Виардо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92175" y="2060575"/>
            <a:ext cx="3009900" cy="41767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Custom 5">
      <a:dk1>
        <a:srgbClr val="000000"/>
      </a:dk1>
      <a:lt1>
        <a:srgbClr val="DBDAC2"/>
      </a:lt1>
      <a:dk2>
        <a:srgbClr val="827F4C"/>
      </a:dk2>
      <a:lt2>
        <a:srgbClr val="C0BC94"/>
      </a:lt2>
      <a:accent1>
        <a:srgbClr val="AAA578"/>
      </a:accent1>
      <a:accent2>
        <a:srgbClr val="A2A4AC"/>
      </a:accent2>
      <a:accent3>
        <a:srgbClr val="EAEADD"/>
      </a:accent3>
      <a:accent4>
        <a:srgbClr val="000000"/>
      </a:accent4>
      <a:accent5>
        <a:srgbClr val="D2CFBE"/>
      </a:accent5>
      <a:accent6>
        <a:srgbClr val="92949B"/>
      </a:accent6>
      <a:hlink>
        <a:srgbClr val="827F4C"/>
      </a:hlink>
      <a:folHlink>
        <a:srgbClr val="827F4C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283</TotalTime>
  <Words>1203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Textured</vt:lpstr>
      <vt:lpstr>Биография Тургенева Ивана Сергеевича   (1818 – 1883)</vt:lpstr>
      <vt:lpstr>Детство.</vt:lpstr>
      <vt:lpstr>Родители.</vt:lpstr>
      <vt:lpstr>Родовое имение.</vt:lpstr>
      <vt:lpstr>Детство писателя.</vt:lpstr>
      <vt:lpstr>Годы учёбы.</vt:lpstr>
      <vt:lpstr>Годы учёбы.</vt:lpstr>
      <vt:lpstr>Начало творческой деятельности.</vt:lpstr>
      <vt:lpstr>Тургенев и Полина Виардо.</vt:lpstr>
      <vt:lpstr>Творческая деятельность.</vt:lpstr>
      <vt:lpstr>«Записки охотника»</vt:lpstr>
      <vt:lpstr>Романы Тургенева.</vt:lpstr>
      <vt:lpstr>«Стихотворения в прозе».</vt:lpstr>
      <vt:lpstr>Последние годы.</vt:lpstr>
      <vt:lpstr>Смерть.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Сергеевич Тургенев 1818 – 1883 г.г.</dc:title>
  <dc:creator>Lena</dc:creator>
  <cp:lastModifiedBy>Tema</cp:lastModifiedBy>
  <cp:revision>19</cp:revision>
  <dcterms:created xsi:type="dcterms:W3CDTF">2008-01-05T19:55:28Z</dcterms:created>
  <dcterms:modified xsi:type="dcterms:W3CDTF">2015-07-24T20:43:28Z</dcterms:modified>
</cp:coreProperties>
</file>